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717"/>
    <a:srgbClr val="062C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D77150-2599-A920-F2B3-D67F4620C179}" v="656" dt="2024-11-07T10:07:06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>
        <p:scale>
          <a:sx n="100" d="100"/>
          <a:sy n="100" d="100"/>
        </p:scale>
        <p:origin x="-192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D7CE-6DE9-4D6F-B389-22B9C4B047F5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F2364-E290-4A66-8DA8-E5E1A2646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2364-E290-4A66-8DA8-E5E1A2646B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2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2364-E290-4A66-8DA8-E5E1A2646B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0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9C7-5BDE-474A-953B-1649F33D011C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008A-9384-4018-B43D-98DE48013166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AB80D-F3C6-40D6-85F4-EE1DF687CDEE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3B92-A04F-457E-8C8D-78892B79D08E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43E4-D9D6-4AE8-9884-27AA1AF4D92C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7C96-D192-468C-9F6E-7D35D889FDD6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7B75-9C01-42B1-AEF6-C18A22B37EEB}" type="datetime1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5F51D-06C1-4F09-9231-5E9127793F0D}" type="datetime1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3CC9F-53EE-43FE-A855-C975F5D61F92}" type="datetime1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4CB8-5DAA-4E05-9879-8433F2809277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B162-3234-4373-8402-5C3C03E2DE09}" type="datetime1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E65D1B-5C68-448E-BE31-E57F165E7C26}" type="datetime1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5" Type="http://schemas.openxmlformats.org/officeDocument/2006/relationships/image" Target="../media/image11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706" y="1925594"/>
            <a:ext cx="9144000" cy="1193908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Arial"/>
                <a:cs typeface="Arial"/>
              </a:rPr>
              <a:t>Full Paper Title </a:t>
            </a:r>
            <a:r>
              <a:rPr lang="en-US" sz="3600" dirty="0" smtClean="0">
                <a:latin typeface="Arial"/>
                <a:cs typeface="Arial"/>
              </a:rPr>
              <a:t>goes here</a:t>
            </a:r>
            <a:br>
              <a:rPr lang="en-US" sz="3600" dirty="0" smtClean="0">
                <a:latin typeface="Arial"/>
                <a:cs typeface="Arial"/>
              </a:rPr>
            </a:br>
            <a:r>
              <a:rPr lang="en-US" sz="3600" dirty="0" smtClean="0">
                <a:latin typeface="Arial"/>
                <a:cs typeface="Arial"/>
              </a:rPr>
              <a:t>(</a:t>
            </a:r>
            <a:r>
              <a:rPr lang="en-US" sz="3600" dirty="0">
                <a:latin typeface="Arial"/>
                <a:cs typeface="Arial"/>
              </a:rPr>
              <a:t>Arial 36pt)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ED273CF-214F-7976-E059-CD6CD3196283}"/>
              </a:ext>
            </a:extLst>
          </p:cNvPr>
          <p:cNvSpPr/>
          <p:nvPr/>
        </p:nvSpPr>
        <p:spPr>
          <a:xfrm>
            <a:off x="-1797" y="-2996"/>
            <a:ext cx="12190801" cy="1593491"/>
          </a:xfrm>
          <a:prstGeom prst="rect">
            <a:avLst/>
          </a:prstGeom>
          <a:solidFill>
            <a:srgbClr val="062C4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608" y="325481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First Author</a:t>
            </a:r>
            <a:r>
              <a:rPr lang="en-US" baseline="30000" dirty="0"/>
              <a:t>1</a:t>
            </a:r>
            <a:r>
              <a:rPr lang="en-US" dirty="0"/>
              <a:t>, Second Author</a:t>
            </a:r>
            <a:r>
              <a:rPr lang="en-US" baseline="30000" dirty="0"/>
              <a:t>1,2</a:t>
            </a:r>
            <a:r>
              <a:rPr lang="en-US" dirty="0"/>
              <a:t>, Third Author</a:t>
            </a:r>
            <a:r>
              <a:rPr lang="en-US" baseline="30000" dirty="0"/>
              <a:t>3</a:t>
            </a:r>
            <a:r>
              <a:rPr lang="en-US" dirty="0"/>
              <a:t>, … (Arial 24 pt)</a:t>
            </a:r>
          </a:p>
          <a:p>
            <a:pPr algn="l"/>
            <a:r>
              <a:rPr lang="en-US" sz="2000" baseline="30000" dirty="0"/>
              <a:t>1</a:t>
            </a:r>
            <a:r>
              <a:rPr lang="en-US" sz="2000" dirty="0"/>
              <a:t> Institute Name, City, State, Country (Arial, 20pt)</a:t>
            </a:r>
          </a:p>
          <a:p>
            <a:pPr algn="l"/>
            <a:r>
              <a:rPr lang="en-US" sz="2000" baseline="30000" dirty="0"/>
              <a:t>2</a:t>
            </a:r>
            <a:r>
              <a:rPr lang="en-US" sz="2000" dirty="0"/>
              <a:t> Institute Name, City, State, Country (Arial, 20pt)</a:t>
            </a:r>
          </a:p>
          <a:p>
            <a:pPr algn="l"/>
            <a:r>
              <a:rPr lang="en-US" sz="2000" baseline="30000" dirty="0"/>
              <a:t>3</a:t>
            </a:r>
            <a:r>
              <a:rPr lang="en-US" sz="2000" dirty="0"/>
              <a:t> Institute Name, City, State, Country (Arial, 20pt)</a:t>
            </a:r>
          </a:p>
          <a:p>
            <a:pPr algn="l"/>
            <a:endParaRPr lang="en-US" sz="2000" dirty="0"/>
          </a:p>
        </p:txBody>
      </p:sp>
      <p:pic>
        <p:nvPicPr>
          <p:cNvPr id="12" name="Picture 11" descr="The Institution Of Electronics And Telecommunication Engineers (IETE) | CMR  Engineering College , Hyderabad, Telangana, India - Approved By AICTE, New  Delhi And Affiliated To JNT University Hyderabad">
            <a:extLst>
              <a:ext uri="{FF2B5EF4-FFF2-40B4-BE49-F238E27FC236}">
                <a16:creationId xmlns="" xmlns:a16="http://schemas.microsoft.com/office/drawing/2014/main" id="{C781FF84-3424-419F-22EE-A69EB5BEC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42" y="5304516"/>
            <a:ext cx="1264742" cy="1247945"/>
          </a:xfrm>
          <a:prstGeom prst="rect">
            <a:avLst/>
          </a:prstGeom>
        </p:spPr>
      </p:pic>
      <p:pic>
        <p:nvPicPr>
          <p:cNvPr id="13" name="Picture 12" descr="Asia-Pacific Artificial Intelligence ...">
            <a:extLst>
              <a:ext uri="{FF2B5EF4-FFF2-40B4-BE49-F238E27FC236}">
                <a16:creationId xmlns="" xmlns:a16="http://schemas.microsoft.com/office/drawing/2014/main" id="{185FEE73-BF2F-95C0-D75B-0F573BF03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2748" y="5305355"/>
            <a:ext cx="1246265" cy="1246265"/>
          </a:xfrm>
          <a:prstGeom prst="rect">
            <a:avLst/>
          </a:prstGeom>
        </p:spPr>
      </p:pic>
      <p:pic>
        <p:nvPicPr>
          <p:cNvPr id="14" name="Picture 13" descr="About ISTE and its objectives - Megha ...">
            <a:extLst>
              <a:ext uri="{FF2B5EF4-FFF2-40B4-BE49-F238E27FC236}">
                <a16:creationId xmlns="" xmlns:a16="http://schemas.microsoft.com/office/drawing/2014/main" id="{F0924FB0-CACA-743E-49A5-9321ACC058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3277" y="5317962"/>
            <a:ext cx="1243957" cy="1260753"/>
          </a:xfrm>
          <a:prstGeom prst="rect">
            <a:avLst/>
          </a:prstGeom>
        </p:spPr>
      </p:pic>
      <p:pic>
        <p:nvPicPr>
          <p:cNvPr id="15" name="Picture 14" descr="ISOC Kolkata Chapter ...">
            <a:extLst>
              <a:ext uri="{FF2B5EF4-FFF2-40B4-BE49-F238E27FC236}">
                <a16:creationId xmlns="" xmlns:a16="http://schemas.microsoft.com/office/drawing/2014/main" id="{1345874B-A1C7-7F58-9017-7E0EBAA354B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18000" r="-897" b="36315"/>
          <a:stretch/>
        </p:blipFill>
        <p:spPr>
          <a:xfrm>
            <a:off x="8411002" y="6012823"/>
            <a:ext cx="3778002" cy="767125"/>
          </a:xfrm>
          <a:prstGeom prst="rect">
            <a:avLst/>
          </a:prstGeom>
        </p:spPr>
      </p:pic>
      <p:pic>
        <p:nvPicPr>
          <p:cNvPr id="17" name="Picture 16" descr="A circular logo with blue and white text&#10;&#10;Description automatically generated">
            <a:extLst>
              <a:ext uri="{FF2B5EF4-FFF2-40B4-BE49-F238E27FC236}">
                <a16:creationId xmlns="" xmlns:a16="http://schemas.microsoft.com/office/drawing/2014/main" id="{1CDF7043-57E2-C21F-EC23-87A5BC6EEB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4938" y="5307105"/>
            <a:ext cx="1299609" cy="1282465"/>
          </a:xfrm>
          <a:prstGeom prst="rect">
            <a:avLst/>
          </a:prstGeom>
        </p:spPr>
      </p:pic>
      <p:pic>
        <p:nvPicPr>
          <p:cNvPr id="20" name="Picture 19" descr="A logo with blue green and black text&#10;&#10;Description automatically generated">
            <a:extLst>
              <a:ext uri="{FF2B5EF4-FFF2-40B4-BE49-F238E27FC236}">
                <a16:creationId xmlns="" xmlns:a16="http://schemas.microsoft.com/office/drawing/2014/main" id="{87CDB171-CFD2-D093-4F36-A8B94BC809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1498" y="5296250"/>
            <a:ext cx="1299176" cy="1282465"/>
          </a:xfrm>
          <a:prstGeom prst="rect">
            <a:avLst/>
          </a:prstGeom>
        </p:spPr>
      </p:pic>
      <p:pic>
        <p:nvPicPr>
          <p:cNvPr id="21" name="Picture 20" descr="A blue and black logo&#10;&#10;Description automatically generated">
            <a:extLst>
              <a:ext uri="{FF2B5EF4-FFF2-40B4-BE49-F238E27FC236}">
                <a16:creationId xmlns="" xmlns:a16="http://schemas.microsoft.com/office/drawing/2014/main" id="{F1220595-7205-4804-3D67-6715299082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29346" y="4687559"/>
            <a:ext cx="2954740" cy="116821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74CD3A9E-E20F-9E3A-F4C1-BCF864C57D48}"/>
              </a:ext>
            </a:extLst>
          </p:cNvPr>
          <p:cNvSpPr txBox="1"/>
          <p:nvPr/>
        </p:nvSpPr>
        <p:spPr>
          <a:xfrm>
            <a:off x="2790096" y="65736"/>
            <a:ext cx="6377623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CONFERENCE </a:t>
            </a:r>
            <a:endParaRPr lang="en-US" sz="28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WEB </a:t>
            </a:r>
            <a:r>
              <a:rPr lang="en-US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 AND INDUSTRY 6.0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0C864145-0A40-FC45-A258-A45C89B6552A}"/>
              </a:ext>
            </a:extLst>
          </p:cNvPr>
          <p:cNvSpPr/>
          <p:nvPr/>
        </p:nvSpPr>
        <p:spPr>
          <a:xfrm>
            <a:off x="9517422" y="335367"/>
            <a:ext cx="2566664" cy="971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Graphic 25" descr="Springer Vector Logo - Download Free SVG Icon | Worldvectorlogo">
            <a:extLst>
              <a:ext uri="{FF2B5EF4-FFF2-40B4-BE49-F238E27FC236}">
                <a16:creationId xmlns="" xmlns:a16="http://schemas.microsoft.com/office/drawing/2014/main" id="{9A4C7C5F-5998-1A54-5738-1DA6BE3DEB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335844" y="245757"/>
            <a:ext cx="3028012" cy="902079"/>
          </a:xfrm>
          <a:prstGeom prst="rect">
            <a:avLst/>
          </a:prstGeom>
        </p:spPr>
      </p:pic>
      <p:sp>
        <p:nvSpPr>
          <p:cNvPr id="4" name="Parallelogram 3"/>
          <p:cNvSpPr/>
          <p:nvPr/>
        </p:nvSpPr>
        <p:spPr>
          <a:xfrm>
            <a:off x="1874837" y="-2345"/>
            <a:ext cx="1035499" cy="1597764"/>
          </a:xfrm>
          <a:prstGeom prst="parallelogram">
            <a:avLst>
              <a:gd name="adj" fmla="val 91150"/>
            </a:avLst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>
            <a:off x="2071612" y="1730"/>
            <a:ext cx="1035499" cy="1597764"/>
          </a:xfrm>
          <a:prstGeom prst="parallelogram">
            <a:avLst>
              <a:gd name="adj" fmla="val 91150"/>
            </a:avLst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arallelogram 27"/>
          <p:cNvSpPr/>
          <p:nvPr/>
        </p:nvSpPr>
        <p:spPr>
          <a:xfrm>
            <a:off x="7475496" y="1612131"/>
            <a:ext cx="3526717" cy="5247213"/>
          </a:xfrm>
          <a:prstGeom prst="parallelogram">
            <a:avLst>
              <a:gd name="adj" fmla="val 96107"/>
            </a:avLst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01861" y="2989187"/>
            <a:ext cx="1422602" cy="14145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MAY INCLUDE THEIR INSTITUTE LOGO HERE IF NEEDED</a:t>
            </a:r>
            <a:b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 </a:t>
            </a:r>
            <a:r>
              <a:rPr lang="en-US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BOX</a:t>
            </a:r>
            <a:endParaRPr lang="en-US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Parallelogram 33"/>
          <p:cNvSpPr/>
          <p:nvPr/>
        </p:nvSpPr>
        <p:spPr>
          <a:xfrm>
            <a:off x="7686445" y="1612937"/>
            <a:ext cx="3526717" cy="5245752"/>
          </a:xfrm>
          <a:prstGeom prst="parallelogram">
            <a:avLst>
              <a:gd name="adj" fmla="val 96107"/>
            </a:avLst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ED273CF-214F-7976-E059-CD6CD3196283}"/>
              </a:ext>
            </a:extLst>
          </p:cNvPr>
          <p:cNvSpPr/>
          <p:nvPr/>
        </p:nvSpPr>
        <p:spPr>
          <a:xfrm>
            <a:off x="1199" y="6754548"/>
            <a:ext cx="7798095" cy="104946"/>
          </a:xfrm>
          <a:prstGeom prst="rect">
            <a:avLst/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47861" y="89936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by Department of CSE(AIML) AND CSBS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Engineering &amp; Management (IEM),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Kolkata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(School of University of Engineering and Management, Kolkata)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" descr="Top Engineering College in Kolkata, West Bengal - I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Top Engineering College in Kolkata, West Bengal - IEM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7" b="7646"/>
          <a:stretch/>
        </p:blipFill>
        <p:spPr bwMode="auto">
          <a:xfrm>
            <a:off x="2748256" y="998364"/>
            <a:ext cx="856815" cy="52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op Engineering &amp; Management University in Kolkata, West Bengal - UE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859" y="964993"/>
            <a:ext cx="860127" cy="52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ownloads\WhatsApp Image 2024-11-28 at 14.06.23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" y="-2996"/>
            <a:ext cx="1873638" cy="159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5189"/>
            <a:ext cx="12211346" cy="6828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0" y="454313"/>
            <a:ext cx="10515600" cy="848859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Page Title (Arial 40pt)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600" y="148894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Page Text (Arial , 20pt)</a:t>
            </a:r>
          </a:p>
          <a:p>
            <a:r>
              <a:rPr lang="en-US" sz="2000" dirty="0" smtClean="0"/>
              <a:t>This page template must be used for all the subsequent slides after the title slide</a:t>
            </a:r>
          </a:p>
          <a:p>
            <a:r>
              <a:rPr lang="en-US" sz="2000" dirty="0" smtClean="0"/>
              <a:t>No page elements should hide the footer bar.</a:t>
            </a:r>
          </a:p>
          <a:p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ED273CF-214F-7976-E059-CD6CD3196283}"/>
              </a:ext>
            </a:extLst>
          </p:cNvPr>
          <p:cNvSpPr/>
          <p:nvPr/>
        </p:nvSpPr>
        <p:spPr>
          <a:xfrm>
            <a:off x="0" y="0"/>
            <a:ext cx="12190801" cy="124020"/>
          </a:xfrm>
          <a:prstGeom prst="rect">
            <a:avLst/>
          </a:prstGeom>
          <a:solidFill>
            <a:srgbClr val="F3671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64812" y="6374792"/>
            <a:ext cx="2743200" cy="365125"/>
          </a:xfrm>
        </p:spPr>
        <p:txBody>
          <a:bodyPr/>
          <a:lstStyle/>
          <a:p>
            <a:fld id="{330EA680-D336-4FF7-8B7A-9848BB0A1C32}" type="slidenum">
              <a:rPr lang="en-US" sz="2000" b="1" smtClean="0">
                <a:solidFill>
                  <a:schemeClr val="bg1"/>
                </a:solidFill>
              </a:rPr>
              <a:t>2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8" name="Picture 2" descr="C:\Users\USER\Downloads\WhatsApp Image 2024-11-28 at 14.06.23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175189"/>
            <a:ext cx="895351" cy="68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52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147</Words>
  <Application>Microsoft Office PowerPoint</Application>
  <PresentationFormat>Custom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Full Paper Title goes here (Arial 36pt)</vt:lpstr>
      <vt:lpstr>Page Title (Arial 40pt)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Paper Title goes here (Arial 36pt)</dc:title>
  <dc:creator>AIML</dc:creator>
  <cp:lastModifiedBy>USER</cp:lastModifiedBy>
  <cp:revision>211</cp:revision>
  <dcterms:created xsi:type="dcterms:W3CDTF">2024-11-07T09:17:36Z</dcterms:created>
  <dcterms:modified xsi:type="dcterms:W3CDTF">2024-11-28T08:41:30Z</dcterms:modified>
</cp:coreProperties>
</file>